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57" r:id="rId3"/>
  </p:sldIdLst>
  <p:sldSz cx="12192000" cy="52403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1" autoAdjust="0"/>
  </p:normalViewPr>
  <p:slideViewPr>
    <p:cSldViewPr snapToGrid="0">
      <p:cViewPr varScale="1">
        <p:scale>
          <a:sx n="91" d="100"/>
          <a:sy n="91" d="100"/>
        </p:scale>
        <p:origin x="62" y="4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57620"/>
            <a:ext cx="9144000" cy="1824414"/>
          </a:xfrm>
        </p:spPr>
        <p:txBody>
          <a:bodyPr anchor="b"/>
          <a:lstStyle>
            <a:lvl1pPr algn="ctr">
              <a:defRPr sz="458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752391"/>
            <a:ext cx="9144000" cy="1265202"/>
          </a:xfrm>
        </p:spPr>
        <p:txBody>
          <a:bodyPr/>
          <a:lstStyle>
            <a:lvl1pPr marL="0" indent="0" algn="ctr">
              <a:buNone/>
              <a:defRPr sz="1834"/>
            </a:lvl1pPr>
            <a:lvl2pPr marL="349347" indent="0" algn="ctr">
              <a:buNone/>
              <a:defRPr sz="1528"/>
            </a:lvl2pPr>
            <a:lvl3pPr marL="698693" indent="0" algn="ctr">
              <a:buNone/>
              <a:defRPr sz="1375"/>
            </a:lvl3pPr>
            <a:lvl4pPr marL="1048040" indent="0" algn="ctr">
              <a:buNone/>
              <a:defRPr sz="1223"/>
            </a:lvl4pPr>
            <a:lvl5pPr marL="1397386" indent="0" algn="ctr">
              <a:buNone/>
              <a:defRPr sz="1223"/>
            </a:lvl5pPr>
            <a:lvl6pPr marL="1746733" indent="0" algn="ctr">
              <a:buNone/>
              <a:defRPr sz="1223"/>
            </a:lvl6pPr>
            <a:lvl7pPr marL="2096079" indent="0" algn="ctr">
              <a:buNone/>
              <a:defRPr sz="1223"/>
            </a:lvl7pPr>
            <a:lvl8pPr marL="2445426" indent="0" algn="ctr">
              <a:buNone/>
              <a:defRPr sz="1223"/>
            </a:lvl8pPr>
            <a:lvl9pPr marL="2794772" indent="0" algn="ctr">
              <a:buNone/>
              <a:defRPr sz="1223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00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5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306446"/>
            <a:ext cx="10515600" cy="2179835"/>
          </a:xfrm>
        </p:spPr>
        <p:txBody>
          <a:bodyPr anchor="b"/>
          <a:lstStyle>
            <a:lvl1pPr>
              <a:defRPr sz="458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506903"/>
            <a:ext cx="10515600" cy="1146324"/>
          </a:xfrm>
        </p:spPr>
        <p:txBody>
          <a:bodyPr/>
          <a:lstStyle>
            <a:lvl1pPr marL="0" indent="0">
              <a:buNone/>
              <a:defRPr sz="1834">
                <a:solidFill>
                  <a:schemeClr val="tx1">
                    <a:tint val="75000"/>
                  </a:schemeClr>
                </a:solidFill>
              </a:defRPr>
            </a:lvl1pPr>
            <a:lvl2pPr marL="349347" indent="0">
              <a:buNone/>
              <a:defRPr sz="1528">
                <a:solidFill>
                  <a:schemeClr val="tx1">
                    <a:tint val="75000"/>
                  </a:schemeClr>
                </a:solidFill>
              </a:defRPr>
            </a:lvl2pPr>
            <a:lvl3pPr marL="698693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3pPr>
            <a:lvl4pPr marL="1048040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4pPr>
            <a:lvl5pPr marL="1397386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5pPr>
            <a:lvl6pPr marL="1746733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6pPr>
            <a:lvl7pPr marL="2096079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7pPr>
            <a:lvl8pPr marL="2445426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8pPr>
            <a:lvl9pPr marL="2794772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7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94998"/>
            <a:ext cx="5181600" cy="332494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94998"/>
            <a:ext cx="5181600" cy="332494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60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79000"/>
            <a:ext cx="10515600" cy="10128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284611"/>
            <a:ext cx="5157787" cy="629568"/>
          </a:xfrm>
        </p:spPr>
        <p:txBody>
          <a:bodyPr anchor="b"/>
          <a:lstStyle>
            <a:lvl1pPr marL="0" indent="0">
              <a:buNone/>
              <a:defRPr sz="1834" b="1"/>
            </a:lvl1pPr>
            <a:lvl2pPr marL="349347" indent="0">
              <a:buNone/>
              <a:defRPr sz="1528" b="1"/>
            </a:lvl2pPr>
            <a:lvl3pPr marL="698693" indent="0">
              <a:buNone/>
              <a:defRPr sz="1375" b="1"/>
            </a:lvl3pPr>
            <a:lvl4pPr marL="1048040" indent="0">
              <a:buNone/>
              <a:defRPr sz="1223" b="1"/>
            </a:lvl4pPr>
            <a:lvl5pPr marL="1397386" indent="0">
              <a:buNone/>
              <a:defRPr sz="1223" b="1"/>
            </a:lvl5pPr>
            <a:lvl6pPr marL="1746733" indent="0">
              <a:buNone/>
              <a:defRPr sz="1223" b="1"/>
            </a:lvl6pPr>
            <a:lvl7pPr marL="2096079" indent="0">
              <a:buNone/>
              <a:defRPr sz="1223" b="1"/>
            </a:lvl7pPr>
            <a:lvl8pPr marL="2445426" indent="0">
              <a:buNone/>
              <a:defRPr sz="1223" b="1"/>
            </a:lvl8pPr>
            <a:lvl9pPr marL="2794772" indent="0">
              <a:buNone/>
              <a:defRPr sz="12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914179"/>
            <a:ext cx="5157787" cy="281546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84611"/>
            <a:ext cx="5183188" cy="629568"/>
          </a:xfrm>
        </p:spPr>
        <p:txBody>
          <a:bodyPr anchor="b"/>
          <a:lstStyle>
            <a:lvl1pPr marL="0" indent="0">
              <a:buNone/>
              <a:defRPr sz="1834" b="1"/>
            </a:lvl1pPr>
            <a:lvl2pPr marL="349347" indent="0">
              <a:buNone/>
              <a:defRPr sz="1528" b="1"/>
            </a:lvl2pPr>
            <a:lvl3pPr marL="698693" indent="0">
              <a:buNone/>
              <a:defRPr sz="1375" b="1"/>
            </a:lvl3pPr>
            <a:lvl4pPr marL="1048040" indent="0">
              <a:buNone/>
              <a:defRPr sz="1223" b="1"/>
            </a:lvl4pPr>
            <a:lvl5pPr marL="1397386" indent="0">
              <a:buNone/>
              <a:defRPr sz="1223" b="1"/>
            </a:lvl5pPr>
            <a:lvl6pPr marL="1746733" indent="0">
              <a:buNone/>
              <a:defRPr sz="1223" b="1"/>
            </a:lvl6pPr>
            <a:lvl7pPr marL="2096079" indent="0">
              <a:buNone/>
              <a:defRPr sz="1223" b="1"/>
            </a:lvl7pPr>
            <a:lvl8pPr marL="2445426" indent="0">
              <a:buNone/>
              <a:defRPr sz="1223" b="1"/>
            </a:lvl8pPr>
            <a:lvl9pPr marL="2794772" indent="0">
              <a:buNone/>
              <a:defRPr sz="12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914179"/>
            <a:ext cx="5183188" cy="281546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02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34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74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49356"/>
            <a:ext cx="3932237" cy="1222746"/>
          </a:xfrm>
        </p:spPr>
        <p:txBody>
          <a:bodyPr anchor="b"/>
          <a:lstStyle>
            <a:lvl1pPr>
              <a:defRPr sz="24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754512"/>
            <a:ext cx="6172200" cy="3724036"/>
          </a:xfrm>
        </p:spPr>
        <p:txBody>
          <a:bodyPr/>
          <a:lstStyle>
            <a:lvl1pPr>
              <a:defRPr sz="2445"/>
            </a:lvl1pPr>
            <a:lvl2pPr>
              <a:defRPr sz="2139"/>
            </a:lvl2pPr>
            <a:lvl3pPr>
              <a:defRPr sz="1834"/>
            </a:lvl3pPr>
            <a:lvl4pPr>
              <a:defRPr sz="1528"/>
            </a:lvl4pPr>
            <a:lvl5pPr>
              <a:defRPr sz="1528"/>
            </a:lvl5pPr>
            <a:lvl6pPr>
              <a:defRPr sz="1528"/>
            </a:lvl6pPr>
            <a:lvl7pPr>
              <a:defRPr sz="1528"/>
            </a:lvl7pPr>
            <a:lvl8pPr>
              <a:defRPr sz="1528"/>
            </a:lvl8pPr>
            <a:lvl9pPr>
              <a:defRPr sz="152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572102"/>
            <a:ext cx="3932237" cy="2912512"/>
          </a:xfrm>
        </p:spPr>
        <p:txBody>
          <a:bodyPr/>
          <a:lstStyle>
            <a:lvl1pPr marL="0" indent="0">
              <a:buNone/>
              <a:defRPr sz="1223"/>
            </a:lvl1pPr>
            <a:lvl2pPr marL="349347" indent="0">
              <a:buNone/>
              <a:defRPr sz="1070"/>
            </a:lvl2pPr>
            <a:lvl3pPr marL="698693" indent="0">
              <a:buNone/>
              <a:defRPr sz="917"/>
            </a:lvl3pPr>
            <a:lvl4pPr marL="1048040" indent="0">
              <a:buNone/>
              <a:defRPr sz="764"/>
            </a:lvl4pPr>
            <a:lvl5pPr marL="1397386" indent="0">
              <a:buNone/>
              <a:defRPr sz="764"/>
            </a:lvl5pPr>
            <a:lvl6pPr marL="1746733" indent="0">
              <a:buNone/>
              <a:defRPr sz="764"/>
            </a:lvl6pPr>
            <a:lvl7pPr marL="2096079" indent="0">
              <a:buNone/>
              <a:defRPr sz="764"/>
            </a:lvl7pPr>
            <a:lvl8pPr marL="2445426" indent="0">
              <a:buNone/>
              <a:defRPr sz="764"/>
            </a:lvl8pPr>
            <a:lvl9pPr marL="2794772" indent="0">
              <a:buNone/>
              <a:defRPr sz="76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4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49356"/>
            <a:ext cx="3932237" cy="1222746"/>
          </a:xfrm>
        </p:spPr>
        <p:txBody>
          <a:bodyPr anchor="b"/>
          <a:lstStyle>
            <a:lvl1pPr>
              <a:defRPr sz="24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754512"/>
            <a:ext cx="6172200" cy="3724036"/>
          </a:xfrm>
        </p:spPr>
        <p:txBody>
          <a:bodyPr anchor="t"/>
          <a:lstStyle>
            <a:lvl1pPr marL="0" indent="0">
              <a:buNone/>
              <a:defRPr sz="2445"/>
            </a:lvl1pPr>
            <a:lvl2pPr marL="349347" indent="0">
              <a:buNone/>
              <a:defRPr sz="2139"/>
            </a:lvl2pPr>
            <a:lvl3pPr marL="698693" indent="0">
              <a:buNone/>
              <a:defRPr sz="1834"/>
            </a:lvl3pPr>
            <a:lvl4pPr marL="1048040" indent="0">
              <a:buNone/>
              <a:defRPr sz="1528"/>
            </a:lvl4pPr>
            <a:lvl5pPr marL="1397386" indent="0">
              <a:buNone/>
              <a:defRPr sz="1528"/>
            </a:lvl5pPr>
            <a:lvl6pPr marL="1746733" indent="0">
              <a:buNone/>
              <a:defRPr sz="1528"/>
            </a:lvl6pPr>
            <a:lvl7pPr marL="2096079" indent="0">
              <a:buNone/>
              <a:defRPr sz="1528"/>
            </a:lvl7pPr>
            <a:lvl8pPr marL="2445426" indent="0">
              <a:buNone/>
              <a:defRPr sz="1528"/>
            </a:lvl8pPr>
            <a:lvl9pPr marL="2794772" indent="0">
              <a:buNone/>
              <a:defRPr sz="1528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572102"/>
            <a:ext cx="3932237" cy="2912512"/>
          </a:xfrm>
        </p:spPr>
        <p:txBody>
          <a:bodyPr/>
          <a:lstStyle>
            <a:lvl1pPr marL="0" indent="0">
              <a:buNone/>
              <a:defRPr sz="1223"/>
            </a:lvl1pPr>
            <a:lvl2pPr marL="349347" indent="0">
              <a:buNone/>
              <a:defRPr sz="1070"/>
            </a:lvl2pPr>
            <a:lvl3pPr marL="698693" indent="0">
              <a:buNone/>
              <a:defRPr sz="917"/>
            </a:lvl3pPr>
            <a:lvl4pPr marL="1048040" indent="0">
              <a:buNone/>
              <a:defRPr sz="764"/>
            </a:lvl4pPr>
            <a:lvl5pPr marL="1397386" indent="0">
              <a:buNone/>
              <a:defRPr sz="764"/>
            </a:lvl5pPr>
            <a:lvl6pPr marL="1746733" indent="0">
              <a:buNone/>
              <a:defRPr sz="764"/>
            </a:lvl6pPr>
            <a:lvl7pPr marL="2096079" indent="0">
              <a:buNone/>
              <a:defRPr sz="764"/>
            </a:lvl7pPr>
            <a:lvl8pPr marL="2445426" indent="0">
              <a:buNone/>
              <a:defRPr sz="764"/>
            </a:lvl8pPr>
            <a:lvl9pPr marL="2794772" indent="0">
              <a:buNone/>
              <a:defRPr sz="76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80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5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9000"/>
            <a:ext cx="2628900" cy="444094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9000"/>
            <a:ext cx="7734300" cy="44409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1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79000"/>
            <a:ext cx="10515600" cy="1012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4998"/>
            <a:ext cx="10515600" cy="3324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4857018"/>
            <a:ext cx="2743200" cy="278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C8816-4798-4573-9B95-D393E8EC3B00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4857018"/>
            <a:ext cx="4114800" cy="278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4857018"/>
            <a:ext cx="2743200" cy="278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96559-F40C-48C0-90B6-39FB63AB70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4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98693" rtl="0" eaLnBrk="1" latinLnBrk="0" hangingPunct="1">
        <a:lnSpc>
          <a:spcPct val="90000"/>
        </a:lnSpc>
        <a:spcBef>
          <a:spcPct val="0"/>
        </a:spcBef>
        <a:buNone/>
        <a:defRPr sz="33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673" indent="-174673" algn="l" defTabSz="698693" rtl="0" eaLnBrk="1" latinLnBrk="0" hangingPunct="1">
        <a:lnSpc>
          <a:spcPct val="90000"/>
        </a:lnSpc>
        <a:spcBef>
          <a:spcPts val="764"/>
        </a:spcBef>
        <a:buFont typeface="Arial" panose="020B0604020202020204" pitchFamily="34" charset="0"/>
        <a:buChar char="•"/>
        <a:defRPr sz="2139" kern="1200">
          <a:solidFill>
            <a:schemeClr val="tx1"/>
          </a:solidFill>
          <a:latin typeface="+mn-lt"/>
          <a:ea typeface="+mn-ea"/>
          <a:cs typeface="+mn-cs"/>
        </a:defRPr>
      </a:lvl1pPr>
      <a:lvl2pPr marL="524020" indent="-174673" algn="l" defTabSz="698693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834" kern="1200">
          <a:solidFill>
            <a:schemeClr val="tx1"/>
          </a:solidFill>
          <a:latin typeface="+mn-lt"/>
          <a:ea typeface="+mn-ea"/>
          <a:cs typeface="+mn-cs"/>
        </a:defRPr>
      </a:lvl2pPr>
      <a:lvl3pPr marL="873366" indent="-174673" algn="l" defTabSz="698693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528" kern="1200">
          <a:solidFill>
            <a:schemeClr val="tx1"/>
          </a:solidFill>
          <a:latin typeface="+mn-lt"/>
          <a:ea typeface="+mn-ea"/>
          <a:cs typeface="+mn-cs"/>
        </a:defRPr>
      </a:lvl3pPr>
      <a:lvl4pPr marL="1222713" indent="-174673" algn="l" defTabSz="698693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5" kern="1200">
          <a:solidFill>
            <a:schemeClr val="tx1"/>
          </a:solidFill>
          <a:latin typeface="+mn-lt"/>
          <a:ea typeface="+mn-ea"/>
          <a:cs typeface="+mn-cs"/>
        </a:defRPr>
      </a:lvl4pPr>
      <a:lvl5pPr marL="1572059" indent="-174673" algn="l" defTabSz="698693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5" kern="1200">
          <a:solidFill>
            <a:schemeClr val="tx1"/>
          </a:solidFill>
          <a:latin typeface="+mn-lt"/>
          <a:ea typeface="+mn-ea"/>
          <a:cs typeface="+mn-cs"/>
        </a:defRPr>
      </a:lvl5pPr>
      <a:lvl6pPr marL="1921406" indent="-174673" algn="l" defTabSz="698693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5" kern="1200">
          <a:solidFill>
            <a:schemeClr val="tx1"/>
          </a:solidFill>
          <a:latin typeface="+mn-lt"/>
          <a:ea typeface="+mn-ea"/>
          <a:cs typeface="+mn-cs"/>
        </a:defRPr>
      </a:lvl6pPr>
      <a:lvl7pPr marL="2270752" indent="-174673" algn="l" defTabSz="698693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5" kern="1200">
          <a:solidFill>
            <a:schemeClr val="tx1"/>
          </a:solidFill>
          <a:latin typeface="+mn-lt"/>
          <a:ea typeface="+mn-ea"/>
          <a:cs typeface="+mn-cs"/>
        </a:defRPr>
      </a:lvl7pPr>
      <a:lvl8pPr marL="2620099" indent="-174673" algn="l" defTabSz="698693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5" kern="1200">
          <a:solidFill>
            <a:schemeClr val="tx1"/>
          </a:solidFill>
          <a:latin typeface="+mn-lt"/>
          <a:ea typeface="+mn-ea"/>
          <a:cs typeface="+mn-cs"/>
        </a:defRPr>
      </a:lvl8pPr>
      <a:lvl9pPr marL="2969445" indent="-174673" algn="l" defTabSz="698693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8693" rtl="0" eaLnBrk="1" latinLnBrk="0" hangingPunct="1">
        <a:defRPr sz="1375" kern="1200">
          <a:solidFill>
            <a:schemeClr val="tx1"/>
          </a:solidFill>
          <a:latin typeface="+mn-lt"/>
          <a:ea typeface="+mn-ea"/>
          <a:cs typeface="+mn-cs"/>
        </a:defRPr>
      </a:lvl1pPr>
      <a:lvl2pPr marL="349347" algn="l" defTabSz="698693" rtl="0" eaLnBrk="1" latinLnBrk="0" hangingPunct="1">
        <a:defRPr sz="1375" kern="1200">
          <a:solidFill>
            <a:schemeClr val="tx1"/>
          </a:solidFill>
          <a:latin typeface="+mn-lt"/>
          <a:ea typeface="+mn-ea"/>
          <a:cs typeface="+mn-cs"/>
        </a:defRPr>
      </a:lvl2pPr>
      <a:lvl3pPr marL="698693" algn="l" defTabSz="698693" rtl="0" eaLnBrk="1" latinLnBrk="0" hangingPunct="1">
        <a:defRPr sz="1375" kern="1200">
          <a:solidFill>
            <a:schemeClr val="tx1"/>
          </a:solidFill>
          <a:latin typeface="+mn-lt"/>
          <a:ea typeface="+mn-ea"/>
          <a:cs typeface="+mn-cs"/>
        </a:defRPr>
      </a:lvl3pPr>
      <a:lvl4pPr marL="1048040" algn="l" defTabSz="698693" rtl="0" eaLnBrk="1" latinLnBrk="0" hangingPunct="1">
        <a:defRPr sz="1375" kern="1200">
          <a:solidFill>
            <a:schemeClr val="tx1"/>
          </a:solidFill>
          <a:latin typeface="+mn-lt"/>
          <a:ea typeface="+mn-ea"/>
          <a:cs typeface="+mn-cs"/>
        </a:defRPr>
      </a:lvl4pPr>
      <a:lvl5pPr marL="1397386" algn="l" defTabSz="698693" rtl="0" eaLnBrk="1" latinLnBrk="0" hangingPunct="1">
        <a:defRPr sz="1375" kern="1200">
          <a:solidFill>
            <a:schemeClr val="tx1"/>
          </a:solidFill>
          <a:latin typeface="+mn-lt"/>
          <a:ea typeface="+mn-ea"/>
          <a:cs typeface="+mn-cs"/>
        </a:defRPr>
      </a:lvl5pPr>
      <a:lvl6pPr marL="1746733" algn="l" defTabSz="698693" rtl="0" eaLnBrk="1" latinLnBrk="0" hangingPunct="1">
        <a:defRPr sz="1375" kern="1200">
          <a:solidFill>
            <a:schemeClr val="tx1"/>
          </a:solidFill>
          <a:latin typeface="+mn-lt"/>
          <a:ea typeface="+mn-ea"/>
          <a:cs typeface="+mn-cs"/>
        </a:defRPr>
      </a:lvl6pPr>
      <a:lvl7pPr marL="2096079" algn="l" defTabSz="698693" rtl="0" eaLnBrk="1" latinLnBrk="0" hangingPunct="1">
        <a:defRPr sz="1375" kern="1200">
          <a:solidFill>
            <a:schemeClr val="tx1"/>
          </a:solidFill>
          <a:latin typeface="+mn-lt"/>
          <a:ea typeface="+mn-ea"/>
          <a:cs typeface="+mn-cs"/>
        </a:defRPr>
      </a:lvl7pPr>
      <a:lvl8pPr marL="2445426" algn="l" defTabSz="698693" rtl="0" eaLnBrk="1" latinLnBrk="0" hangingPunct="1">
        <a:defRPr sz="1375" kern="1200">
          <a:solidFill>
            <a:schemeClr val="tx1"/>
          </a:solidFill>
          <a:latin typeface="+mn-lt"/>
          <a:ea typeface="+mn-ea"/>
          <a:cs typeface="+mn-cs"/>
        </a:defRPr>
      </a:lvl8pPr>
      <a:lvl9pPr marL="2794772" algn="l" defTabSz="698693" rtl="0" eaLnBrk="1" latinLnBrk="0" hangingPunct="1">
        <a:defRPr sz="13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3AE40A3-E4F2-3C4A-A477-E12459817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53" y="1086640"/>
            <a:ext cx="8043332" cy="4093845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A3148304-95B3-3AD6-FBA4-5E925F0019AD}"/>
              </a:ext>
            </a:extLst>
          </p:cNvPr>
          <p:cNvSpPr/>
          <p:nvPr/>
        </p:nvSpPr>
        <p:spPr>
          <a:xfrm>
            <a:off x="1817924" y="796816"/>
            <a:ext cx="5279923" cy="1769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CF802C7C-AF1C-2740-9538-D220C51E0586}"/>
              </a:ext>
            </a:extLst>
          </p:cNvPr>
          <p:cNvCxnSpPr>
            <a:cxnSpLocks/>
          </p:cNvCxnSpPr>
          <p:nvPr/>
        </p:nvCxnSpPr>
        <p:spPr>
          <a:xfrm>
            <a:off x="7097842" y="885306"/>
            <a:ext cx="12842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F8C585F7-4BEB-98CE-8843-08769C4D826D}"/>
              </a:ext>
            </a:extLst>
          </p:cNvPr>
          <p:cNvCxnSpPr>
            <a:cxnSpLocks/>
          </p:cNvCxnSpPr>
          <p:nvPr/>
        </p:nvCxnSpPr>
        <p:spPr>
          <a:xfrm>
            <a:off x="8382132" y="871621"/>
            <a:ext cx="0" cy="14688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0F61FAB3-5CAF-976A-AE78-147A6016BB68}"/>
              </a:ext>
            </a:extLst>
          </p:cNvPr>
          <p:cNvCxnSpPr>
            <a:cxnSpLocks/>
          </p:cNvCxnSpPr>
          <p:nvPr/>
        </p:nvCxnSpPr>
        <p:spPr>
          <a:xfrm flipH="1">
            <a:off x="8391201" y="2874979"/>
            <a:ext cx="5468" cy="2124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>
            <a:extLst>
              <a:ext uri="{FF2B5EF4-FFF2-40B4-BE49-F238E27FC236}">
                <a16:creationId xmlns:a16="http://schemas.microsoft.com/office/drawing/2014/main" id="{C1AEDE22-24F8-1021-FDC2-DC5CD40DB3EE}"/>
              </a:ext>
            </a:extLst>
          </p:cNvPr>
          <p:cNvSpPr/>
          <p:nvPr/>
        </p:nvSpPr>
        <p:spPr>
          <a:xfrm>
            <a:off x="7745121" y="2346823"/>
            <a:ext cx="1292163" cy="52815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Stimulation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33412D2-2B79-5557-BA3F-CFDAE5303583}"/>
              </a:ext>
            </a:extLst>
          </p:cNvPr>
          <p:cNvSpPr/>
          <p:nvPr/>
        </p:nvSpPr>
        <p:spPr>
          <a:xfrm>
            <a:off x="10037148" y="2279703"/>
            <a:ext cx="1793404" cy="6715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Computer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36AB6C82-07B5-A3E6-40CF-08636677E48D}"/>
              </a:ext>
            </a:extLst>
          </p:cNvPr>
          <p:cNvCxnSpPr>
            <a:cxnSpLocks/>
            <a:stCxn id="16" idx="1"/>
            <a:endCxn id="15" idx="3"/>
          </p:cNvCxnSpPr>
          <p:nvPr/>
        </p:nvCxnSpPr>
        <p:spPr>
          <a:xfrm flipH="1" flipV="1">
            <a:off x="9037284" y="2610899"/>
            <a:ext cx="999869" cy="45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ussdiagramm: Zusammenführen 12">
            <a:extLst>
              <a:ext uri="{FF2B5EF4-FFF2-40B4-BE49-F238E27FC236}">
                <a16:creationId xmlns:a16="http://schemas.microsoft.com/office/drawing/2014/main" id="{7D6C19C3-47B9-0BE6-20D7-E503CA71B627}"/>
              </a:ext>
            </a:extLst>
          </p:cNvPr>
          <p:cNvSpPr/>
          <p:nvPr/>
        </p:nvSpPr>
        <p:spPr>
          <a:xfrm>
            <a:off x="2757512" y="2001521"/>
            <a:ext cx="139170" cy="1182843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38DF7503-7A36-BDD9-4FC3-19441CA35365}"/>
              </a:ext>
            </a:extLst>
          </p:cNvPr>
          <p:cNvCxnSpPr>
            <a:cxnSpLocks/>
          </p:cNvCxnSpPr>
          <p:nvPr/>
        </p:nvCxnSpPr>
        <p:spPr>
          <a:xfrm flipH="1">
            <a:off x="2832045" y="324150"/>
            <a:ext cx="2835" cy="1674859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877B90AF-8BB5-549C-4A0B-15C03BA7E0C4}"/>
              </a:ext>
            </a:extLst>
          </p:cNvPr>
          <p:cNvCxnSpPr>
            <a:cxnSpLocks/>
            <a:endCxn id="43" idx="1"/>
          </p:cNvCxnSpPr>
          <p:nvPr/>
        </p:nvCxnSpPr>
        <p:spPr>
          <a:xfrm flipV="1">
            <a:off x="2826746" y="313620"/>
            <a:ext cx="5555391" cy="26080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1916A4CF-0705-F0FB-3153-57261C07A146}"/>
              </a:ext>
            </a:extLst>
          </p:cNvPr>
          <p:cNvCxnSpPr>
            <a:cxnSpLocks/>
          </p:cNvCxnSpPr>
          <p:nvPr/>
        </p:nvCxnSpPr>
        <p:spPr>
          <a:xfrm flipV="1">
            <a:off x="1328928" y="1104902"/>
            <a:ext cx="0" cy="2471057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F49D6634-BA2B-FA89-2810-1D47A6D58138}"/>
              </a:ext>
            </a:extLst>
          </p:cNvPr>
          <p:cNvCxnSpPr>
            <a:cxnSpLocks/>
          </p:cNvCxnSpPr>
          <p:nvPr/>
        </p:nvCxnSpPr>
        <p:spPr>
          <a:xfrm flipV="1">
            <a:off x="7393346" y="1294661"/>
            <a:ext cx="0" cy="223448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F489281D-E92F-515C-C65A-857C65105BF2}"/>
              </a:ext>
            </a:extLst>
          </p:cNvPr>
          <p:cNvCxnSpPr>
            <a:cxnSpLocks/>
          </p:cNvCxnSpPr>
          <p:nvPr/>
        </p:nvCxnSpPr>
        <p:spPr>
          <a:xfrm flipH="1">
            <a:off x="7393351" y="1314190"/>
            <a:ext cx="1162339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6074D241-1D00-9625-0DE3-CE8A9A0625F1}"/>
              </a:ext>
            </a:extLst>
          </p:cNvPr>
          <p:cNvCxnSpPr>
            <a:cxnSpLocks/>
          </p:cNvCxnSpPr>
          <p:nvPr/>
        </p:nvCxnSpPr>
        <p:spPr>
          <a:xfrm flipH="1">
            <a:off x="1324869" y="1097344"/>
            <a:ext cx="7231917" cy="2632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hteck 32">
            <a:extLst>
              <a:ext uri="{FF2B5EF4-FFF2-40B4-BE49-F238E27FC236}">
                <a16:creationId xmlns:a16="http://schemas.microsoft.com/office/drawing/2014/main" id="{B2C6A253-5BD9-BB40-3A78-3EF02BB6A522}"/>
              </a:ext>
            </a:extLst>
          </p:cNvPr>
          <p:cNvSpPr/>
          <p:nvPr/>
        </p:nvSpPr>
        <p:spPr>
          <a:xfrm>
            <a:off x="1210879" y="2615474"/>
            <a:ext cx="244034" cy="98313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6581A042-1D66-A20D-2F77-EB1D46FD9886}"/>
              </a:ext>
            </a:extLst>
          </p:cNvPr>
          <p:cNvSpPr/>
          <p:nvPr/>
        </p:nvSpPr>
        <p:spPr>
          <a:xfrm>
            <a:off x="7290343" y="2562603"/>
            <a:ext cx="206017" cy="98919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0C086510-95FD-4852-5E65-119D40CC58B3}"/>
              </a:ext>
            </a:extLst>
          </p:cNvPr>
          <p:cNvCxnSpPr>
            <a:cxnSpLocks/>
          </p:cNvCxnSpPr>
          <p:nvPr/>
        </p:nvCxnSpPr>
        <p:spPr>
          <a:xfrm>
            <a:off x="2826746" y="3583218"/>
            <a:ext cx="6765005" cy="590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89873F4C-86A6-531F-952B-A5EAF40CF375}"/>
              </a:ext>
            </a:extLst>
          </p:cNvPr>
          <p:cNvCxnSpPr>
            <a:cxnSpLocks/>
          </p:cNvCxnSpPr>
          <p:nvPr/>
        </p:nvCxnSpPr>
        <p:spPr>
          <a:xfrm>
            <a:off x="2840776" y="3785644"/>
            <a:ext cx="6750970" cy="661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llipse 36">
            <a:extLst>
              <a:ext uri="{FF2B5EF4-FFF2-40B4-BE49-F238E27FC236}">
                <a16:creationId xmlns:a16="http://schemas.microsoft.com/office/drawing/2014/main" id="{AD4C6955-0647-3109-110A-4A7112A68832}"/>
              </a:ext>
            </a:extLst>
          </p:cNvPr>
          <p:cNvSpPr/>
          <p:nvPr/>
        </p:nvSpPr>
        <p:spPr>
          <a:xfrm>
            <a:off x="2737408" y="3731578"/>
            <a:ext cx="103368" cy="12022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F7285D77-8FA6-D2F9-503C-3995868C629A}"/>
              </a:ext>
            </a:extLst>
          </p:cNvPr>
          <p:cNvSpPr/>
          <p:nvPr/>
        </p:nvSpPr>
        <p:spPr>
          <a:xfrm>
            <a:off x="2731510" y="3529148"/>
            <a:ext cx="103368" cy="12022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7A0F241E-1451-62E3-F957-CC2B7EDF39F9}"/>
              </a:ext>
            </a:extLst>
          </p:cNvPr>
          <p:cNvSpPr/>
          <p:nvPr/>
        </p:nvSpPr>
        <p:spPr>
          <a:xfrm>
            <a:off x="9581073" y="3488171"/>
            <a:ext cx="1457140" cy="49124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</a:rPr>
              <a:t>Local</a:t>
            </a:r>
            <a:r>
              <a:rPr lang="de-DE" dirty="0">
                <a:solidFill>
                  <a:schemeClr val="tx1"/>
                </a:solidFill>
              </a:rPr>
              <a:t> EOD</a:t>
            </a:r>
          </a:p>
        </p:txBody>
      </p: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241D7A1E-1B6A-0466-C564-0A300AA92537}"/>
              </a:ext>
            </a:extLst>
          </p:cNvPr>
          <p:cNvCxnSpPr>
            <a:cxnSpLocks/>
          </p:cNvCxnSpPr>
          <p:nvPr/>
        </p:nvCxnSpPr>
        <p:spPr>
          <a:xfrm flipV="1">
            <a:off x="10933850" y="2961058"/>
            <a:ext cx="0" cy="52710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hteck 41">
            <a:extLst>
              <a:ext uri="{FF2B5EF4-FFF2-40B4-BE49-F238E27FC236}">
                <a16:creationId xmlns:a16="http://schemas.microsoft.com/office/drawing/2014/main" id="{8E5FCA79-6ED9-41FF-F7B1-CDAFC495FAFD}"/>
              </a:ext>
            </a:extLst>
          </p:cNvPr>
          <p:cNvSpPr/>
          <p:nvPr/>
        </p:nvSpPr>
        <p:spPr>
          <a:xfrm>
            <a:off x="8556781" y="871626"/>
            <a:ext cx="1457140" cy="491243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Global EOD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D5EDF665-0729-954C-CD38-32AC4ADDA7AF}"/>
              </a:ext>
            </a:extLst>
          </p:cNvPr>
          <p:cNvSpPr/>
          <p:nvPr/>
        </p:nvSpPr>
        <p:spPr>
          <a:xfrm>
            <a:off x="8382132" y="68002"/>
            <a:ext cx="1886386" cy="491243"/>
          </a:xfrm>
          <a:prstGeom prst="rect">
            <a:avLst/>
          </a:prstGeom>
          <a:noFill/>
          <a:ln w="1905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P-unit </a:t>
            </a:r>
            <a:r>
              <a:rPr lang="de-DE" dirty="0" err="1">
                <a:solidFill>
                  <a:schemeClr val="tx1"/>
                </a:solidFill>
              </a:rPr>
              <a:t>recording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20337B86-3E4E-25A5-5941-6B62D503EDD9}"/>
              </a:ext>
            </a:extLst>
          </p:cNvPr>
          <p:cNvCxnSpPr>
            <a:cxnSpLocks/>
            <a:stCxn id="43" idx="3"/>
          </p:cNvCxnSpPr>
          <p:nvPr/>
        </p:nvCxnSpPr>
        <p:spPr>
          <a:xfrm>
            <a:off x="10268518" y="313620"/>
            <a:ext cx="1053652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CAB18023-9777-20B7-C24E-E1F1FE817BA6}"/>
              </a:ext>
            </a:extLst>
          </p:cNvPr>
          <p:cNvCxnSpPr>
            <a:cxnSpLocks/>
          </p:cNvCxnSpPr>
          <p:nvPr/>
        </p:nvCxnSpPr>
        <p:spPr>
          <a:xfrm flipH="1" flipV="1">
            <a:off x="11310678" y="294206"/>
            <a:ext cx="11497" cy="1975756"/>
          </a:xfrm>
          <a:prstGeom prst="line">
            <a:avLst/>
          </a:prstGeom>
          <a:ln w="381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5AEF5D6C-580A-E17C-D29C-ECFB5F21EA24}"/>
              </a:ext>
            </a:extLst>
          </p:cNvPr>
          <p:cNvCxnSpPr>
            <a:cxnSpLocks/>
          </p:cNvCxnSpPr>
          <p:nvPr/>
        </p:nvCxnSpPr>
        <p:spPr>
          <a:xfrm>
            <a:off x="10013926" y="1097344"/>
            <a:ext cx="529535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5486EBF6-7B26-42C1-7017-3A0579969026}"/>
              </a:ext>
            </a:extLst>
          </p:cNvPr>
          <p:cNvCxnSpPr>
            <a:cxnSpLocks/>
          </p:cNvCxnSpPr>
          <p:nvPr/>
        </p:nvCxnSpPr>
        <p:spPr>
          <a:xfrm flipV="1">
            <a:off x="10530637" y="1078418"/>
            <a:ext cx="0" cy="119154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hteck 49">
            <a:extLst>
              <a:ext uri="{FF2B5EF4-FFF2-40B4-BE49-F238E27FC236}">
                <a16:creationId xmlns:a16="http://schemas.microsoft.com/office/drawing/2014/main" id="{98780B3C-0949-1C9B-79CA-4397FB47AF47}"/>
              </a:ext>
            </a:extLst>
          </p:cNvPr>
          <p:cNvSpPr/>
          <p:nvPr/>
        </p:nvSpPr>
        <p:spPr>
          <a:xfrm>
            <a:off x="1824020" y="4888035"/>
            <a:ext cx="5279923" cy="1769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2BA05CDE-351D-7DEC-05ED-28579E32B009}"/>
              </a:ext>
            </a:extLst>
          </p:cNvPr>
          <p:cNvCxnSpPr>
            <a:cxnSpLocks/>
          </p:cNvCxnSpPr>
          <p:nvPr/>
        </p:nvCxnSpPr>
        <p:spPr>
          <a:xfrm>
            <a:off x="7103938" y="4981518"/>
            <a:ext cx="12842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519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486FEBC1-F711-14CA-3B4B-DC29573ABF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812" r="4966" b="59396"/>
          <a:stretch/>
        </p:blipFill>
        <p:spPr>
          <a:xfrm rot="1781372">
            <a:off x="2744673" y="1227862"/>
            <a:ext cx="2826602" cy="2784623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BC90ED7-736A-66A8-9BD2-3D7C3EA49989}"/>
              </a:ext>
            </a:extLst>
          </p:cNvPr>
          <p:cNvSpPr/>
          <p:nvPr/>
        </p:nvSpPr>
        <p:spPr>
          <a:xfrm>
            <a:off x="1728516" y="4607848"/>
            <a:ext cx="5279923" cy="1769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A5823AA-4112-51F2-934B-C3EBB3A0AA40}"/>
              </a:ext>
            </a:extLst>
          </p:cNvPr>
          <p:cNvSpPr/>
          <p:nvPr/>
        </p:nvSpPr>
        <p:spPr>
          <a:xfrm>
            <a:off x="1728516" y="1402444"/>
            <a:ext cx="5279923" cy="1769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CDD0D17-2172-6763-1F31-9F7782D3C848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7008434" y="4696338"/>
            <a:ext cx="8967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C5FD563D-3FC7-BA24-D260-8A90C99E5145}"/>
              </a:ext>
            </a:extLst>
          </p:cNvPr>
          <p:cNvCxnSpPr>
            <a:cxnSpLocks/>
          </p:cNvCxnSpPr>
          <p:nvPr/>
        </p:nvCxnSpPr>
        <p:spPr>
          <a:xfrm>
            <a:off x="7008434" y="1484051"/>
            <a:ext cx="8967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60407876-1C8B-08ED-6DBB-2075751D9169}"/>
              </a:ext>
            </a:extLst>
          </p:cNvPr>
          <p:cNvCxnSpPr>
            <a:cxnSpLocks/>
          </p:cNvCxnSpPr>
          <p:nvPr/>
        </p:nvCxnSpPr>
        <p:spPr>
          <a:xfrm>
            <a:off x="7899237" y="1489956"/>
            <a:ext cx="0" cy="12870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98F4F7A0-DD81-4D71-6230-774F4D266043}"/>
              </a:ext>
            </a:extLst>
          </p:cNvPr>
          <p:cNvCxnSpPr>
            <a:cxnSpLocks/>
          </p:cNvCxnSpPr>
          <p:nvPr/>
        </p:nvCxnSpPr>
        <p:spPr>
          <a:xfrm>
            <a:off x="7899237" y="3448540"/>
            <a:ext cx="0" cy="12870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FB21351A-CB3C-FA61-CB5C-4C23ACF75235}"/>
              </a:ext>
            </a:extLst>
          </p:cNvPr>
          <p:cNvSpPr/>
          <p:nvPr/>
        </p:nvSpPr>
        <p:spPr>
          <a:xfrm>
            <a:off x="7008434" y="2776995"/>
            <a:ext cx="1793404" cy="6715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Stimulation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A17BD906-E1FD-2465-72A7-47264D4D21D4}"/>
              </a:ext>
            </a:extLst>
          </p:cNvPr>
          <p:cNvSpPr/>
          <p:nvPr/>
        </p:nvSpPr>
        <p:spPr>
          <a:xfrm>
            <a:off x="9692641" y="2776994"/>
            <a:ext cx="1793404" cy="6715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PC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95133C95-5DBB-4DD8-2A10-5B86014C8792}"/>
              </a:ext>
            </a:extLst>
          </p:cNvPr>
          <p:cNvCxnSpPr>
            <a:cxnSpLocks/>
            <a:stCxn id="20" idx="1"/>
            <a:endCxn id="16" idx="3"/>
          </p:cNvCxnSpPr>
          <p:nvPr/>
        </p:nvCxnSpPr>
        <p:spPr>
          <a:xfrm flipH="1">
            <a:off x="8801843" y="3112769"/>
            <a:ext cx="890803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>
            <a:extLst>
              <a:ext uri="{FF2B5EF4-FFF2-40B4-BE49-F238E27FC236}">
                <a16:creationId xmlns:a16="http://schemas.microsoft.com/office/drawing/2014/main" id="{1FE3B87C-8D1F-C88F-EEAE-FA58ADB3E284}"/>
              </a:ext>
            </a:extLst>
          </p:cNvPr>
          <p:cNvSpPr/>
          <p:nvPr/>
        </p:nvSpPr>
        <p:spPr>
          <a:xfrm>
            <a:off x="3232689" y="3328312"/>
            <a:ext cx="103368" cy="120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AA09869-C6C4-2D93-35CD-6D77EBD68AED}"/>
              </a:ext>
            </a:extLst>
          </p:cNvPr>
          <p:cNvSpPr/>
          <p:nvPr/>
        </p:nvSpPr>
        <p:spPr>
          <a:xfrm>
            <a:off x="3497488" y="2984904"/>
            <a:ext cx="103368" cy="120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BFBE40F4-FBB4-950D-BE43-6ED89751161B}"/>
              </a:ext>
            </a:extLst>
          </p:cNvPr>
          <p:cNvSpPr/>
          <p:nvPr/>
        </p:nvSpPr>
        <p:spPr>
          <a:xfrm>
            <a:off x="3906970" y="3327764"/>
            <a:ext cx="103368" cy="120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78FAC0C-5B98-7085-D13C-DC044748A8F4}"/>
              </a:ext>
            </a:extLst>
          </p:cNvPr>
          <p:cNvSpPr/>
          <p:nvPr/>
        </p:nvSpPr>
        <p:spPr>
          <a:xfrm>
            <a:off x="3845421" y="3004045"/>
            <a:ext cx="103368" cy="120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2AD722A1-1C4C-860A-71D8-DBB36ADDFAF0}"/>
              </a:ext>
            </a:extLst>
          </p:cNvPr>
          <p:cNvSpPr/>
          <p:nvPr/>
        </p:nvSpPr>
        <p:spPr>
          <a:xfrm>
            <a:off x="3621618" y="3184386"/>
            <a:ext cx="103368" cy="120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DE0EEDF0-0062-A285-1A2B-358373B49447}"/>
              </a:ext>
            </a:extLst>
          </p:cNvPr>
          <p:cNvSpPr/>
          <p:nvPr/>
        </p:nvSpPr>
        <p:spPr>
          <a:xfrm>
            <a:off x="4245038" y="3052655"/>
            <a:ext cx="103368" cy="120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BE270211-92F8-1241-822D-6BD87665D023}"/>
              </a:ext>
            </a:extLst>
          </p:cNvPr>
          <p:cNvSpPr/>
          <p:nvPr/>
        </p:nvSpPr>
        <p:spPr>
          <a:xfrm>
            <a:off x="4668643" y="3212406"/>
            <a:ext cx="103368" cy="120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930F4AB0-A5EB-DD72-116E-15483ED2EB23}"/>
              </a:ext>
            </a:extLst>
          </p:cNvPr>
          <p:cNvSpPr/>
          <p:nvPr/>
        </p:nvSpPr>
        <p:spPr>
          <a:xfrm>
            <a:off x="5044738" y="3052654"/>
            <a:ext cx="103368" cy="120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lussdiagramm: Zusammenführen 12">
            <a:extLst>
              <a:ext uri="{FF2B5EF4-FFF2-40B4-BE49-F238E27FC236}">
                <a16:creationId xmlns:a16="http://schemas.microsoft.com/office/drawing/2014/main" id="{101DF284-93D2-DD25-81AB-24F1B2E78E79}"/>
              </a:ext>
            </a:extLst>
          </p:cNvPr>
          <p:cNvSpPr/>
          <p:nvPr/>
        </p:nvSpPr>
        <p:spPr>
          <a:xfrm>
            <a:off x="3226132" y="2050703"/>
            <a:ext cx="139170" cy="1182843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C6110AE8-C008-A9F1-7F80-2AC4F91BB35E}"/>
              </a:ext>
            </a:extLst>
          </p:cNvPr>
          <p:cNvCxnSpPr>
            <a:cxnSpLocks/>
          </p:cNvCxnSpPr>
          <p:nvPr/>
        </p:nvCxnSpPr>
        <p:spPr>
          <a:xfrm>
            <a:off x="3300663" y="-159902"/>
            <a:ext cx="0" cy="221060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235937CA-949D-8DED-E280-844964528BBE}"/>
              </a:ext>
            </a:extLst>
          </p:cNvPr>
          <p:cNvCxnSpPr>
            <a:cxnSpLocks/>
            <a:endCxn id="111" idx="1"/>
          </p:cNvCxnSpPr>
          <p:nvPr/>
        </p:nvCxnSpPr>
        <p:spPr>
          <a:xfrm>
            <a:off x="3295722" y="-124181"/>
            <a:ext cx="4678051" cy="1653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0EC1FB7F-13C5-7B56-C143-3478A461DF93}"/>
              </a:ext>
            </a:extLst>
          </p:cNvPr>
          <p:cNvCxnSpPr>
            <a:cxnSpLocks/>
          </p:cNvCxnSpPr>
          <p:nvPr/>
        </p:nvCxnSpPr>
        <p:spPr>
          <a:xfrm flipV="1">
            <a:off x="2141864" y="506725"/>
            <a:ext cx="0" cy="277218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75A9ECA8-76C7-6742-BDD0-7D77C92B0701}"/>
              </a:ext>
            </a:extLst>
          </p:cNvPr>
          <p:cNvCxnSpPr>
            <a:cxnSpLocks/>
          </p:cNvCxnSpPr>
          <p:nvPr/>
        </p:nvCxnSpPr>
        <p:spPr>
          <a:xfrm flipV="1">
            <a:off x="6148509" y="707977"/>
            <a:ext cx="0" cy="261978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5EC09DAE-889D-F4B0-4005-0AD0491C4420}"/>
              </a:ext>
            </a:extLst>
          </p:cNvPr>
          <p:cNvCxnSpPr>
            <a:cxnSpLocks/>
          </p:cNvCxnSpPr>
          <p:nvPr/>
        </p:nvCxnSpPr>
        <p:spPr>
          <a:xfrm flipH="1">
            <a:off x="6148509" y="735583"/>
            <a:ext cx="1999908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2C4B3FA5-8487-E41D-6FE4-6FB6F427AF40}"/>
              </a:ext>
            </a:extLst>
          </p:cNvPr>
          <p:cNvCxnSpPr>
            <a:cxnSpLocks/>
          </p:cNvCxnSpPr>
          <p:nvPr/>
        </p:nvCxnSpPr>
        <p:spPr>
          <a:xfrm flipH="1">
            <a:off x="2128497" y="506725"/>
            <a:ext cx="601992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hteck 58">
            <a:extLst>
              <a:ext uri="{FF2B5EF4-FFF2-40B4-BE49-F238E27FC236}">
                <a16:creationId xmlns:a16="http://schemas.microsoft.com/office/drawing/2014/main" id="{265F22D0-13BB-F522-3E8D-C22B47D19933}"/>
              </a:ext>
            </a:extLst>
          </p:cNvPr>
          <p:cNvSpPr/>
          <p:nvPr/>
        </p:nvSpPr>
        <p:spPr>
          <a:xfrm>
            <a:off x="2034585" y="2475147"/>
            <a:ext cx="206017" cy="109949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4670E4D4-138F-EBB3-81CD-C3EA39091325}"/>
              </a:ext>
            </a:extLst>
          </p:cNvPr>
          <p:cNvSpPr/>
          <p:nvPr/>
        </p:nvSpPr>
        <p:spPr>
          <a:xfrm>
            <a:off x="6045436" y="2473671"/>
            <a:ext cx="206017" cy="109949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B1A2224F-B901-4EFD-50B3-C847E00EA730}"/>
              </a:ext>
            </a:extLst>
          </p:cNvPr>
          <p:cNvCxnSpPr>
            <a:cxnSpLocks/>
          </p:cNvCxnSpPr>
          <p:nvPr/>
        </p:nvCxnSpPr>
        <p:spPr>
          <a:xfrm>
            <a:off x="3535137" y="3687299"/>
            <a:ext cx="45233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5FE54BC2-7445-9013-CAF2-EA1AEFF13482}"/>
              </a:ext>
            </a:extLst>
          </p:cNvPr>
          <p:cNvCxnSpPr>
            <a:cxnSpLocks/>
          </p:cNvCxnSpPr>
          <p:nvPr/>
        </p:nvCxnSpPr>
        <p:spPr>
          <a:xfrm>
            <a:off x="3549177" y="3885671"/>
            <a:ext cx="4509347" cy="512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Ellipse 75">
            <a:extLst>
              <a:ext uri="{FF2B5EF4-FFF2-40B4-BE49-F238E27FC236}">
                <a16:creationId xmlns:a16="http://schemas.microsoft.com/office/drawing/2014/main" id="{5DB7CB1B-6D2B-9543-EB5E-0A597EBABA58}"/>
              </a:ext>
            </a:extLst>
          </p:cNvPr>
          <p:cNvSpPr/>
          <p:nvPr/>
        </p:nvSpPr>
        <p:spPr>
          <a:xfrm>
            <a:off x="3445804" y="3847856"/>
            <a:ext cx="103368" cy="12022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4453A0F1-3F2D-CBBC-8164-B9A6217E8EAD}"/>
              </a:ext>
            </a:extLst>
          </p:cNvPr>
          <p:cNvSpPr/>
          <p:nvPr/>
        </p:nvSpPr>
        <p:spPr>
          <a:xfrm>
            <a:off x="3439906" y="3649490"/>
            <a:ext cx="103368" cy="12022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EB84501F-C77D-18F8-1F8D-82A6BBDCD1B5}"/>
              </a:ext>
            </a:extLst>
          </p:cNvPr>
          <p:cNvSpPr/>
          <p:nvPr/>
        </p:nvSpPr>
        <p:spPr>
          <a:xfrm>
            <a:off x="8056156" y="3579067"/>
            <a:ext cx="1457140" cy="49124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</a:rPr>
              <a:t>Local</a:t>
            </a:r>
            <a:r>
              <a:rPr lang="de-DE" dirty="0">
                <a:solidFill>
                  <a:schemeClr val="tx1"/>
                </a:solidFill>
              </a:rPr>
              <a:t> EOD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</a:rPr>
              <a:t>Amplification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3" name="Gerader Verbinder 102">
            <a:extLst>
              <a:ext uri="{FF2B5EF4-FFF2-40B4-BE49-F238E27FC236}">
                <a16:creationId xmlns:a16="http://schemas.microsoft.com/office/drawing/2014/main" id="{87205641-693D-769D-992F-AEBA96404855}"/>
              </a:ext>
            </a:extLst>
          </p:cNvPr>
          <p:cNvCxnSpPr>
            <a:cxnSpLocks/>
          </p:cNvCxnSpPr>
          <p:nvPr/>
        </p:nvCxnSpPr>
        <p:spPr>
          <a:xfrm flipH="1">
            <a:off x="9538764" y="3825557"/>
            <a:ext cx="1035830" cy="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r Verbinder 103">
            <a:extLst>
              <a:ext uri="{FF2B5EF4-FFF2-40B4-BE49-F238E27FC236}">
                <a16:creationId xmlns:a16="http://schemas.microsoft.com/office/drawing/2014/main" id="{509510A2-F89B-03C3-F0AB-0B13D9BF45E4}"/>
              </a:ext>
            </a:extLst>
          </p:cNvPr>
          <p:cNvCxnSpPr>
            <a:cxnSpLocks/>
            <a:endCxn id="20" idx="2"/>
          </p:cNvCxnSpPr>
          <p:nvPr/>
        </p:nvCxnSpPr>
        <p:spPr>
          <a:xfrm flipV="1">
            <a:off x="10589343" y="3448534"/>
            <a:ext cx="0" cy="37701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hteck 108">
            <a:extLst>
              <a:ext uri="{FF2B5EF4-FFF2-40B4-BE49-F238E27FC236}">
                <a16:creationId xmlns:a16="http://schemas.microsoft.com/office/drawing/2014/main" id="{2D42C877-7D48-93FE-60A7-04DED0F1DD33}"/>
              </a:ext>
            </a:extLst>
          </p:cNvPr>
          <p:cNvSpPr/>
          <p:nvPr/>
        </p:nvSpPr>
        <p:spPr>
          <a:xfrm>
            <a:off x="8148417" y="376763"/>
            <a:ext cx="1457140" cy="491243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Global EOD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</a:rPr>
              <a:t>Amplification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092159E5-2127-56F3-A7E9-6170D6E8D906}"/>
              </a:ext>
            </a:extLst>
          </p:cNvPr>
          <p:cNvSpPr/>
          <p:nvPr/>
        </p:nvSpPr>
        <p:spPr>
          <a:xfrm>
            <a:off x="7973768" y="-388990"/>
            <a:ext cx="1886386" cy="49124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P-unit </a:t>
            </a:r>
            <a:r>
              <a:rPr lang="de-DE" dirty="0" err="1">
                <a:solidFill>
                  <a:schemeClr val="tx1"/>
                </a:solidFill>
              </a:rPr>
              <a:t>recording</a:t>
            </a:r>
            <a:endParaRPr lang="de-DE" dirty="0">
              <a:solidFill>
                <a:schemeClr val="tx1"/>
              </a:solidFill>
            </a:endParaRPr>
          </a:p>
          <a:p>
            <a:pPr algn="ctr"/>
            <a:r>
              <a:rPr lang="de-DE">
                <a:solidFill>
                  <a:schemeClr val="tx1"/>
                </a:solidFill>
              </a:rPr>
              <a:t>Amplification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4" name="Gerader Verbinder 113">
            <a:extLst>
              <a:ext uri="{FF2B5EF4-FFF2-40B4-BE49-F238E27FC236}">
                <a16:creationId xmlns:a16="http://schemas.microsoft.com/office/drawing/2014/main" id="{191E1286-A3DD-5F70-ACD6-6B2B0263FD81}"/>
              </a:ext>
            </a:extLst>
          </p:cNvPr>
          <p:cNvCxnSpPr>
            <a:cxnSpLocks/>
            <a:stCxn id="111" idx="3"/>
          </p:cNvCxnSpPr>
          <p:nvPr/>
        </p:nvCxnSpPr>
        <p:spPr>
          <a:xfrm>
            <a:off x="9860154" y="-107653"/>
            <a:ext cx="105365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r Verbinder 116">
            <a:extLst>
              <a:ext uri="{FF2B5EF4-FFF2-40B4-BE49-F238E27FC236}">
                <a16:creationId xmlns:a16="http://schemas.microsoft.com/office/drawing/2014/main" id="{8BE10CD3-FEE0-9943-2C7B-3A5ACB571797}"/>
              </a:ext>
            </a:extLst>
          </p:cNvPr>
          <p:cNvCxnSpPr>
            <a:cxnSpLocks/>
          </p:cNvCxnSpPr>
          <p:nvPr/>
        </p:nvCxnSpPr>
        <p:spPr>
          <a:xfrm flipV="1">
            <a:off x="10913806" y="-143372"/>
            <a:ext cx="0" cy="292036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r Verbinder 118">
            <a:extLst>
              <a:ext uri="{FF2B5EF4-FFF2-40B4-BE49-F238E27FC236}">
                <a16:creationId xmlns:a16="http://schemas.microsoft.com/office/drawing/2014/main" id="{56C2AB0F-0D51-E629-80FE-BFA8260BF761}"/>
              </a:ext>
            </a:extLst>
          </p:cNvPr>
          <p:cNvCxnSpPr>
            <a:cxnSpLocks/>
          </p:cNvCxnSpPr>
          <p:nvPr/>
        </p:nvCxnSpPr>
        <p:spPr>
          <a:xfrm>
            <a:off x="9605562" y="602481"/>
            <a:ext cx="529535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Gerader Verbinder 120">
            <a:extLst>
              <a:ext uri="{FF2B5EF4-FFF2-40B4-BE49-F238E27FC236}">
                <a16:creationId xmlns:a16="http://schemas.microsoft.com/office/drawing/2014/main" id="{5E31350E-EE4C-A917-FB4E-8A1B3C9D55F4}"/>
              </a:ext>
            </a:extLst>
          </p:cNvPr>
          <p:cNvCxnSpPr>
            <a:cxnSpLocks/>
          </p:cNvCxnSpPr>
          <p:nvPr/>
        </p:nvCxnSpPr>
        <p:spPr>
          <a:xfrm flipH="1" flipV="1">
            <a:off x="10124926" y="616868"/>
            <a:ext cx="10171" cy="2160131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378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19</Words>
  <Application>Microsoft Office PowerPoint</Application>
  <PresentationFormat>Benutzerdefiniert</PresentationFormat>
  <Paragraphs>13</Paragraphs>
  <Slides>2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 Rudnaya</dc:creator>
  <cp:lastModifiedBy>Alexandra Rudnaya</cp:lastModifiedBy>
  <cp:revision>14</cp:revision>
  <dcterms:created xsi:type="dcterms:W3CDTF">2023-08-14T05:45:25Z</dcterms:created>
  <dcterms:modified xsi:type="dcterms:W3CDTF">2024-02-02T02:20:58Z</dcterms:modified>
</cp:coreProperties>
</file>